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71" r:id="rId6"/>
    <p:sldId id="263" r:id="rId7"/>
    <p:sldId id="266" r:id="rId8"/>
    <p:sldId id="273" r:id="rId9"/>
    <p:sldId id="267" r:id="rId10"/>
    <p:sldId id="269" r:id="rId11"/>
    <p:sldId id="268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F5443-1612-4C11-B91C-86D63FB9F06D}" v="96" dt="2024-01-25T01:34:52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106" d="100"/>
          <a:sy n="106" d="100"/>
        </p:scale>
        <p:origin x="19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anks" userId="8cdaac81-343f-48cd-a508-f0d81ca40cb6" providerId="ADAL" clId="{C3DF5443-1612-4C11-B91C-86D63FB9F06D}"/>
    <pc:docChg chg="undo custSel addSld delSld modSld sldOrd">
      <pc:chgData name="Matthew Hanks" userId="8cdaac81-343f-48cd-a508-f0d81ca40cb6" providerId="ADAL" clId="{C3DF5443-1612-4C11-B91C-86D63FB9F06D}" dt="2024-01-25T01:44:50.922" v="761" actId="20577"/>
      <pc:docMkLst>
        <pc:docMk/>
      </pc:docMkLst>
      <pc:sldChg chg="addSp delSp delDesignElem">
        <pc:chgData name="Matthew Hanks" userId="8cdaac81-343f-48cd-a508-f0d81ca40cb6" providerId="ADAL" clId="{C3DF5443-1612-4C11-B91C-86D63FB9F06D}" dt="2024-01-24T05:20:08.396" v="534"/>
        <pc:sldMkLst>
          <pc:docMk/>
          <pc:sldMk cId="18601726" sldId="256"/>
        </pc:sldMkLst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8601726" sldId="256"/>
            <ac:spMk id="8" creationId="{6F5A5072-7B47-4D32-B52A-4EBBF590B8A5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8601726" sldId="256"/>
            <ac:spMk id="10" creationId="{9715DAF0-AE1B-46C9-8A6B-DB2AA05AB91D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8601726" sldId="256"/>
            <ac:spMk id="12" creationId="{6016219D-510E-4184-9090-6D5578A87BD1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8601726" sldId="256"/>
            <ac:spMk id="14" creationId="{AFF4A713-7B75-4B21-90D7-5AB19547C728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8601726" sldId="256"/>
            <ac:spMk id="16" creationId="{DC631C0B-6DA6-4E57-8231-CE32B3434A7E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8601726" sldId="256"/>
            <ac:spMk id="18" creationId="{C29501E6-A978-4A61-9689-9085AF97A53A}"/>
          </ac:spMkLst>
        </pc:spChg>
      </pc:sldChg>
      <pc:sldChg chg="addSp delSp modSp mod ord delDesignElem">
        <pc:chgData name="Matthew Hanks" userId="8cdaac81-343f-48cd-a508-f0d81ca40cb6" providerId="ADAL" clId="{C3DF5443-1612-4C11-B91C-86D63FB9F06D}" dt="2024-01-25T01:13:53.143" v="711"/>
        <pc:sldMkLst>
          <pc:docMk/>
          <pc:sldMk cId="4219532342" sldId="257"/>
        </pc:sldMkLst>
        <pc:spChg chg="mod">
          <ac:chgData name="Matthew Hanks" userId="8cdaac81-343f-48cd-a508-f0d81ca40cb6" providerId="ADAL" clId="{C3DF5443-1612-4C11-B91C-86D63FB9F06D}" dt="2024-01-24T01:21:09.594" v="14" actId="20577"/>
          <ac:spMkLst>
            <pc:docMk/>
            <pc:sldMk cId="4219532342" sldId="257"/>
            <ac:spMk id="2" creationId="{9FEE9EB3-95F6-41A4-B276-78A2D178696B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4219532342" sldId="257"/>
            <ac:spMk id="14" creationId="{F13C74B1-5B17-4795-BED0-7140497B445A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4219532342" sldId="257"/>
            <ac:spMk id="16" creationId="{D4974D33-8DC5-464E-8C6D-BE58F0669C17}"/>
          </ac:spMkLst>
        </pc:spChg>
      </pc:sldChg>
      <pc:sldChg chg="del">
        <pc:chgData name="Matthew Hanks" userId="8cdaac81-343f-48cd-a508-f0d81ca40cb6" providerId="ADAL" clId="{C3DF5443-1612-4C11-B91C-86D63FB9F06D}" dt="2024-01-24T01:22:17.556" v="30" actId="47"/>
        <pc:sldMkLst>
          <pc:docMk/>
          <pc:sldMk cId="1461487151" sldId="258"/>
        </pc:sldMkLst>
      </pc:sldChg>
      <pc:sldChg chg="del">
        <pc:chgData name="Matthew Hanks" userId="8cdaac81-343f-48cd-a508-f0d81ca40cb6" providerId="ADAL" clId="{C3DF5443-1612-4C11-B91C-86D63FB9F06D}" dt="2024-01-24T01:22:21.604" v="31" actId="47"/>
        <pc:sldMkLst>
          <pc:docMk/>
          <pc:sldMk cId="3884137722" sldId="259"/>
        </pc:sldMkLst>
      </pc:sldChg>
      <pc:sldChg chg="del">
        <pc:chgData name="Matthew Hanks" userId="8cdaac81-343f-48cd-a508-f0d81ca40cb6" providerId="ADAL" clId="{C3DF5443-1612-4C11-B91C-86D63FB9F06D}" dt="2024-01-24T01:22:24.640" v="32" actId="47"/>
        <pc:sldMkLst>
          <pc:docMk/>
          <pc:sldMk cId="319573202" sldId="261"/>
        </pc:sldMkLst>
      </pc:sldChg>
      <pc:sldChg chg="del">
        <pc:chgData name="Matthew Hanks" userId="8cdaac81-343f-48cd-a508-f0d81ca40cb6" providerId="ADAL" clId="{C3DF5443-1612-4C11-B91C-86D63FB9F06D}" dt="2024-01-24T01:22:26.380" v="33" actId="47"/>
        <pc:sldMkLst>
          <pc:docMk/>
          <pc:sldMk cId="1531283318" sldId="262"/>
        </pc:sldMkLst>
      </pc:sldChg>
      <pc:sldChg chg="addSp delSp modSp mod ord delDesignElem">
        <pc:chgData name="Matthew Hanks" userId="8cdaac81-343f-48cd-a508-f0d81ca40cb6" providerId="ADAL" clId="{C3DF5443-1612-4C11-B91C-86D63FB9F06D}" dt="2024-01-24T05:20:08.396" v="534"/>
        <pc:sldMkLst>
          <pc:docMk/>
          <pc:sldMk cId="3357099960" sldId="263"/>
        </pc:sldMkLst>
        <pc:spChg chg="mod ord">
          <ac:chgData name="Matthew Hanks" userId="8cdaac81-343f-48cd-a508-f0d81ca40cb6" providerId="ADAL" clId="{C3DF5443-1612-4C11-B91C-86D63FB9F06D}" dt="2024-01-24T05:05:14.696" v="313" actId="26606"/>
          <ac:spMkLst>
            <pc:docMk/>
            <pc:sldMk cId="3357099960" sldId="263"/>
            <ac:spMk id="2" creationId="{3629515A-1FE8-42B4-AD07-5B9EDBB94004}"/>
          </ac:spMkLst>
        </pc:spChg>
        <pc:spChg chg="add del mod">
          <ac:chgData name="Matthew Hanks" userId="8cdaac81-343f-48cd-a508-f0d81ca40cb6" providerId="ADAL" clId="{C3DF5443-1612-4C11-B91C-86D63FB9F06D}" dt="2024-01-24T05:05:06.816" v="312" actId="478"/>
          <ac:spMkLst>
            <pc:docMk/>
            <pc:sldMk cId="3357099960" sldId="263"/>
            <ac:spMk id="3" creationId="{CA0B8CAB-3340-45B4-B050-D5FB0CB2513B}"/>
          </ac:spMkLst>
        </pc:spChg>
        <pc:spChg chg="del">
          <ac:chgData name="Matthew Hanks" userId="8cdaac81-343f-48cd-a508-f0d81ca40cb6" providerId="ADAL" clId="{C3DF5443-1612-4C11-B91C-86D63FB9F06D}" dt="2024-01-24T05:05:14.696" v="313" actId="26606"/>
          <ac:spMkLst>
            <pc:docMk/>
            <pc:sldMk cId="3357099960" sldId="263"/>
            <ac:spMk id="38" creationId="{9CB95732-565A-4D2C-A3AB-CC460C0D3826}"/>
          </ac:spMkLst>
        </pc:spChg>
        <pc:spChg chg="del">
          <ac:chgData name="Matthew Hanks" userId="8cdaac81-343f-48cd-a508-f0d81ca40cb6" providerId="ADAL" clId="{C3DF5443-1612-4C11-B91C-86D63FB9F06D}" dt="2024-01-24T05:05:14.696" v="313" actId="26606"/>
          <ac:spMkLst>
            <pc:docMk/>
            <pc:sldMk cId="3357099960" sldId="263"/>
            <ac:spMk id="39" creationId="{77F1AF47-AE98-4034-BD91-1976FA4D9C4C}"/>
          </ac:spMkLst>
        </pc:spChg>
        <pc:spChg chg="del">
          <ac:chgData name="Matthew Hanks" userId="8cdaac81-343f-48cd-a508-f0d81ca40cb6" providerId="ADAL" clId="{C3DF5443-1612-4C11-B91C-86D63FB9F06D}" dt="2024-01-24T05:05:14.696" v="313" actId="26606"/>
          <ac:spMkLst>
            <pc:docMk/>
            <pc:sldMk cId="3357099960" sldId="263"/>
            <ac:spMk id="40" creationId="{8EC0EE2B-2029-48DD-893D-F528E651B07D}"/>
          </ac:spMkLst>
        </pc:spChg>
        <pc:spChg chg="del">
          <ac:chgData name="Matthew Hanks" userId="8cdaac81-343f-48cd-a508-f0d81ca40cb6" providerId="ADAL" clId="{C3DF5443-1612-4C11-B91C-86D63FB9F06D}" dt="2024-01-24T05:05:14.696" v="313" actId="26606"/>
          <ac:spMkLst>
            <pc:docMk/>
            <pc:sldMk cId="3357099960" sldId="263"/>
            <ac:spMk id="41" creationId="{45AE1D08-1ED1-4F59-B42F-4D8EA33DC8C6}"/>
          </ac:spMkLst>
        </pc:spChg>
        <pc:spChg chg="del">
          <ac:chgData name="Matthew Hanks" userId="8cdaac81-343f-48cd-a508-f0d81ca40cb6" providerId="ADAL" clId="{C3DF5443-1612-4C11-B91C-86D63FB9F06D}" dt="2024-01-24T05:05:14.696" v="313" actId="26606"/>
          <ac:spMkLst>
            <pc:docMk/>
            <pc:sldMk cId="3357099960" sldId="263"/>
            <ac:spMk id="42" creationId="{9A79B912-88EA-4640-BDEB-51B3B11A026A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3357099960" sldId="263"/>
            <ac:spMk id="47" creationId="{1707FC24-6981-43D9-B525-C7832BA22463}"/>
          </ac:spMkLst>
        </pc:spChg>
        <pc:picChg chg="del">
          <ac:chgData name="Matthew Hanks" userId="8cdaac81-343f-48cd-a508-f0d81ca40cb6" providerId="ADAL" clId="{C3DF5443-1612-4C11-B91C-86D63FB9F06D}" dt="2024-01-24T05:04:55.280" v="311" actId="478"/>
          <ac:picMkLst>
            <pc:docMk/>
            <pc:sldMk cId="3357099960" sldId="263"/>
            <ac:picMk id="4" creationId="{3E20C9FD-FAB4-4AB2-B854-CCC78BA08F5F}"/>
          </ac:picMkLst>
        </pc:picChg>
        <pc:picChg chg="mod">
          <ac:chgData name="Matthew Hanks" userId="8cdaac81-343f-48cd-a508-f0d81ca40cb6" providerId="ADAL" clId="{C3DF5443-1612-4C11-B91C-86D63FB9F06D}" dt="2024-01-24T05:05:17.996" v="315" actId="27614"/>
          <ac:picMkLst>
            <pc:docMk/>
            <pc:sldMk cId="3357099960" sldId="263"/>
            <ac:picMk id="5" creationId="{71E399D9-C6C6-46CA-B395-AA7EA7E96207}"/>
          </ac:picMkLst>
        </pc:picChg>
        <pc:picChg chg="mod">
          <ac:chgData name="Matthew Hanks" userId="8cdaac81-343f-48cd-a508-f0d81ca40cb6" providerId="ADAL" clId="{C3DF5443-1612-4C11-B91C-86D63FB9F06D}" dt="2024-01-24T05:05:17.981" v="314" actId="27614"/>
          <ac:picMkLst>
            <pc:docMk/>
            <pc:sldMk cId="3357099960" sldId="263"/>
            <ac:picMk id="6" creationId="{2C52D15D-004B-4F50-825B-A7DD4343E1A7}"/>
          </ac:picMkLst>
        </pc:picChg>
      </pc:sldChg>
      <pc:sldChg chg="delSp add ord setBg delDesignElem">
        <pc:chgData name="Matthew Hanks" userId="8cdaac81-343f-48cd-a508-f0d81ca40cb6" providerId="ADAL" clId="{C3DF5443-1612-4C11-B91C-86D63FB9F06D}" dt="2024-01-25T01:13:55.066" v="713"/>
        <pc:sldMkLst>
          <pc:docMk/>
          <pc:sldMk cId="657206838" sldId="264"/>
        </pc:sldMkLst>
        <pc:spChg chg="del">
          <ac:chgData name="Matthew Hanks" userId="8cdaac81-343f-48cd-a508-f0d81ca40cb6" providerId="ADAL" clId="{C3DF5443-1612-4C11-B91C-86D63FB9F06D}" dt="2024-01-24T01:22:53.589" v="37"/>
          <ac:spMkLst>
            <pc:docMk/>
            <pc:sldMk cId="657206838" sldId="264"/>
            <ac:spMk id="12" creationId="{F13C74B1-5B17-4795-BED0-7140497B445A}"/>
          </ac:spMkLst>
        </pc:spChg>
        <pc:spChg chg="del">
          <ac:chgData name="Matthew Hanks" userId="8cdaac81-343f-48cd-a508-f0d81ca40cb6" providerId="ADAL" clId="{C3DF5443-1612-4C11-B91C-86D63FB9F06D}" dt="2024-01-24T01:22:53.589" v="37"/>
          <ac:spMkLst>
            <pc:docMk/>
            <pc:sldMk cId="657206838" sldId="264"/>
            <ac:spMk id="14" creationId="{D4974D33-8DC5-464E-8C6D-BE58F0669C17}"/>
          </ac:spMkLst>
        </pc:spChg>
      </pc:sldChg>
      <pc:sldChg chg="addSp delSp modSp add del setBg delDesignElem">
        <pc:chgData name="Matthew Hanks" userId="8cdaac81-343f-48cd-a508-f0d81ca40cb6" providerId="ADAL" clId="{C3DF5443-1612-4C11-B91C-86D63FB9F06D}" dt="2024-01-24T01:21:36.050" v="23" actId="47"/>
        <pc:sldMkLst>
          <pc:docMk/>
          <pc:sldMk cId="1418893541" sldId="264"/>
        </pc:sldMkLst>
        <pc:spChg chg="add del mod">
          <ac:chgData name="Matthew Hanks" userId="8cdaac81-343f-48cd-a508-f0d81ca40cb6" providerId="ADAL" clId="{C3DF5443-1612-4C11-B91C-86D63FB9F06D}" dt="2024-01-24T01:21:27.499" v="20" actId="478"/>
          <ac:spMkLst>
            <pc:docMk/>
            <pc:sldMk cId="1418893541" sldId="264"/>
            <ac:spMk id="3" creationId="{832D2600-8EA2-4FCA-A849-1CB6F279B712}"/>
          </ac:spMkLst>
        </pc:spChg>
        <pc:spChg chg="del">
          <ac:chgData name="Matthew Hanks" userId="8cdaac81-343f-48cd-a508-f0d81ca40cb6" providerId="ADAL" clId="{C3DF5443-1612-4C11-B91C-86D63FB9F06D}" dt="2024-01-24T01:21:20.374" v="18"/>
          <ac:spMkLst>
            <pc:docMk/>
            <pc:sldMk cId="1418893541" sldId="264"/>
            <ac:spMk id="38" creationId="{9CB95732-565A-4D2C-A3AB-CC460C0D3826}"/>
          </ac:spMkLst>
        </pc:spChg>
        <pc:spChg chg="del">
          <ac:chgData name="Matthew Hanks" userId="8cdaac81-343f-48cd-a508-f0d81ca40cb6" providerId="ADAL" clId="{C3DF5443-1612-4C11-B91C-86D63FB9F06D}" dt="2024-01-24T01:21:20.374" v="18"/>
          <ac:spMkLst>
            <pc:docMk/>
            <pc:sldMk cId="1418893541" sldId="264"/>
            <ac:spMk id="39" creationId="{77F1AF47-AE98-4034-BD91-1976FA4D9C4C}"/>
          </ac:spMkLst>
        </pc:spChg>
        <pc:spChg chg="del">
          <ac:chgData name="Matthew Hanks" userId="8cdaac81-343f-48cd-a508-f0d81ca40cb6" providerId="ADAL" clId="{C3DF5443-1612-4C11-B91C-86D63FB9F06D}" dt="2024-01-24T01:21:20.374" v="18"/>
          <ac:spMkLst>
            <pc:docMk/>
            <pc:sldMk cId="1418893541" sldId="264"/>
            <ac:spMk id="40" creationId="{8EC0EE2B-2029-48DD-893D-F528E651B07D}"/>
          </ac:spMkLst>
        </pc:spChg>
        <pc:spChg chg="del">
          <ac:chgData name="Matthew Hanks" userId="8cdaac81-343f-48cd-a508-f0d81ca40cb6" providerId="ADAL" clId="{C3DF5443-1612-4C11-B91C-86D63FB9F06D}" dt="2024-01-24T01:21:20.374" v="18"/>
          <ac:spMkLst>
            <pc:docMk/>
            <pc:sldMk cId="1418893541" sldId="264"/>
            <ac:spMk id="41" creationId="{45AE1D08-1ED1-4F59-B42F-4D8EA33DC8C6}"/>
          </ac:spMkLst>
        </pc:spChg>
        <pc:spChg chg="del">
          <ac:chgData name="Matthew Hanks" userId="8cdaac81-343f-48cd-a508-f0d81ca40cb6" providerId="ADAL" clId="{C3DF5443-1612-4C11-B91C-86D63FB9F06D}" dt="2024-01-24T01:21:20.374" v="18"/>
          <ac:spMkLst>
            <pc:docMk/>
            <pc:sldMk cId="1418893541" sldId="264"/>
            <ac:spMk id="42" creationId="{9A79B912-88EA-4640-BDEB-51B3B11A026A}"/>
          </ac:spMkLst>
        </pc:spChg>
        <pc:picChg chg="add del">
          <ac:chgData name="Matthew Hanks" userId="8cdaac81-343f-48cd-a508-f0d81ca40cb6" providerId="ADAL" clId="{C3DF5443-1612-4C11-B91C-86D63FB9F06D}" dt="2024-01-24T01:21:27.499" v="20" actId="478"/>
          <ac:picMkLst>
            <pc:docMk/>
            <pc:sldMk cId="1418893541" sldId="264"/>
            <ac:picMk id="4" creationId="{3E20C9FD-FAB4-4AB2-B854-CCC78BA08F5F}"/>
          </ac:picMkLst>
        </pc:picChg>
      </pc:sldChg>
      <pc:sldChg chg="addSp delSp modSp add mod setBg delDesignElem">
        <pc:chgData name="Matthew Hanks" userId="8cdaac81-343f-48cd-a508-f0d81ca40cb6" providerId="ADAL" clId="{C3DF5443-1612-4C11-B91C-86D63FB9F06D}" dt="2024-01-24T05:26:46.918" v="661" actId="20577"/>
        <pc:sldMkLst>
          <pc:docMk/>
          <pc:sldMk cId="2248767981" sldId="265"/>
        </pc:sldMkLst>
        <pc:spChg chg="mod">
          <ac:chgData name="Matthew Hanks" userId="8cdaac81-343f-48cd-a508-f0d81ca40cb6" providerId="ADAL" clId="{C3DF5443-1612-4C11-B91C-86D63FB9F06D}" dt="2024-01-24T05:25:33.702" v="643" actId="26606"/>
          <ac:spMkLst>
            <pc:docMk/>
            <pc:sldMk cId="2248767981" sldId="265"/>
            <ac:spMk id="2" creationId="{6525483A-2C16-4C1C-9690-B81450B043B8}"/>
          </ac:spMkLst>
        </pc:spChg>
        <pc:spChg chg="del mod">
          <ac:chgData name="Matthew Hanks" userId="8cdaac81-343f-48cd-a508-f0d81ca40cb6" providerId="ADAL" clId="{C3DF5443-1612-4C11-B91C-86D63FB9F06D}" dt="2024-01-24T01:24:44.688" v="114" actId="478"/>
          <ac:spMkLst>
            <pc:docMk/>
            <pc:sldMk cId="2248767981" sldId="265"/>
            <ac:spMk id="3" creationId="{44844F21-A7EA-4A45-898D-060B3A17CE1E}"/>
          </ac:spMkLst>
        </pc:spChg>
        <pc:spChg chg="add del mod">
          <ac:chgData name="Matthew Hanks" userId="8cdaac81-343f-48cd-a508-f0d81ca40cb6" providerId="ADAL" clId="{C3DF5443-1612-4C11-B91C-86D63FB9F06D}" dt="2024-01-24T05:18:55.838" v="480" actId="26606"/>
          <ac:spMkLst>
            <pc:docMk/>
            <pc:sldMk cId="2248767981" sldId="265"/>
            <ac:spMk id="5" creationId="{75637103-CD7E-4E1E-9BB7-57323426D647}"/>
          </ac:spMkLst>
        </pc:spChg>
        <pc:spChg chg="add del">
          <ac:chgData name="Matthew Hanks" userId="8cdaac81-343f-48cd-a508-f0d81ca40cb6" providerId="ADAL" clId="{C3DF5443-1612-4C11-B91C-86D63FB9F06D}" dt="2024-01-24T05:19:24.566" v="489" actId="26606"/>
          <ac:spMkLst>
            <pc:docMk/>
            <pc:sldMk cId="2248767981" sldId="265"/>
            <ac:spMk id="8" creationId="{56E9B3E6-E277-4D68-BA48-9CB43FFBD6E2}"/>
          </ac:spMkLst>
        </pc:spChg>
        <pc:spChg chg="del">
          <ac:chgData name="Matthew Hanks" userId="8cdaac81-343f-48cd-a508-f0d81ca40cb6" providerId="ADAL" clId="{C3DF5443-1612-4C11-B91C-86D63FB9F06D}" dt="2024-01-24T01:21:34.475" v="22"/>
          <ac:spMkLst>
            <pc:docMk/>
            <pc:sldMk cId="2248767981" sldId="265"/>
            <ac:spMk id="9" creationId="{058A14AF-9FB5-4CC7-BA35-E8E85D3EDF0E}"/>
          </ac:spMkLst>
        </pc:spChg>
        <pc:spChg chg="del">
          <ac:chgData name="Matthew Hanks" userId="8cdaac81-343f-48cd-a508-f0d81ca40cb6" providerId="ADAL" clId="{C3DF5443-1612-4C11-B91C-86D63FB9F06D}" dt="2024-01-24T01:21:34.475" v="22"/>
          <ac:spMkLst>
            <pc:docMk/>
            <pc:sldMk cId="2248767981" sldId="265"/>
            <ac:spMk id="11" creationId="{3A9A4357-BD1D-4622-A4FE-766E6AB8DE84}"/>
          </ac:spMkLst>
        </pc:spChg>
        <pc:spChg chg="del">
          <ac:chgData name="Matthew Hanks" userId="8cdaac81-343f-48cd-a508-f0d81ca40cb6" providerId="ADAL" clId="{C3DF5443-1612-4C11-B91C-86D63FB9F06D}" dt="2024-01-24T01:21:34.475" v="22"/>
          <ac:spMkLst>
            <pc:docMk/>
            <pc:sldMk cId="2248767981" sldId="265"/>
            <ac:spMk id="13" creationId="{E659831F-0D9A-4C63-9EBB-8435B85A440F}"/>
          </ac:spMkLst>
        </pc:spChg>
        <pc:spChg chg="del">
          <ac:chgData name="Matthew Hanks" userId="8cdaac81-343f-48cd-a508-f0d81ca40cb6" providerId="ADAL" clId="{C3DF5443-1612-4C11-B91C-86D63FB9F06D}" dt="2024-01-24T01:21:34.475" v="22"/>
          <ac:spMkLst>
            <pc:docMk/>
            <pc:sldMk cId="2248767981" sldId="265"/>
            <ac:spMk id="15" creationId="{E6995CE5-F890-4ABA-82A2-26507CE8D2A3}"/>
          </ac:spMkLst>
        </pc:spChg>
        <pc:spChg chg="add del">
          <ac:chgData name="Matthew Hanks" userId="8cdaac81-343f-48cd-a508-f0d81ca40cb6" providerId="ADAL" clId="{C3DF5443-1612-4C11-B91C-86D63FB9F06D}" dt="2024-01-24T05:19:24.566" v="489" actId="26606"/>
          <ac:spMkLst>
            <pc:docMk/>
            <pc:sldMk cId="2248767981" sldId="265"/>
            <ac:spMk id="18" creationId="{D5B0017B-2ECA-49AF-B397-DC140825DF8D}"/>
          </ac:spMkLst>
        </pc:spChg>
        <pc:spChg chg="add del">
          <ac:chgData name="Matthew Hanks" userId="8cdaac81-343f-48cd-a508-f0d81ca40cb6" providerId="ADAL" clId="{C3DF5443-1612-4C11-B91C-86D63FB9F06D}" dt="2024-01-24T05:25:33.702" v="643" actId="26606"/>
          <ac:spMkLst>
            <pc:docMk/>
            <pc:sldMk cId="2248767981" sldId="265"/>
            <ac:spMk id="25" creationId="{56E9B3E6-E277-4D68-BA48-9CB43FFBD6E2}"/>
          </ac:spMkLst>
        </pc:spChg>
        <pc:spChg chg="add del">
          <ac:chgData name="Matthew Hanks" userId="8cdaac81-343f-48cd-a508-f0d81ca40cb6" providerId="ADAL" clId="{C3DF5443-1612-4C11-B91C-86D63FB9F06D}" dt="2024-01-24T05:25:33.702" v="643" actId="26606"/>
          <ac:spMkLst>
            <pc:docMk/>
            <pc:sldMk cId="2248767981" sldId="265"/>
            <ac:spMk id="32" creationId="{D5B0017B-2ECA-49AF-B397-DC140825DF8D}"/>
          </ac:spMkLst>
        </pc:spChg>
        <pc:spChg chg="add">
          <ac:chgData name="Matthew Hanks" userId="8cdaac81-343f-48cd-a508-f0d81ca40cb6" providerId="ADAL" clId="{C3DF5443-1612-4C11-B91C-86D63FB9F06D}" dt="2024-01-24T05:25:33.702" v="643" actId="26606"/>
          <ac:spMkLst>
            <pc:docMk/>
            <pc:sldMk cId="2248767981" sldId="265"/>
            <ac:spMk id="39" creationId="{53B021B3-DE93-4AB7-8A18-CF5F1CED88B8}"/>
          </ac:spMkLst>
        </pc:spChg>
        <pc:spChg chg="add">
          <ac:chgData name="Matthew Hanks" userId="8cdaac81-343f-48cd-a508-f0d81ca40cb6" providerId="ADAL" clId="{C3DF5443-1612-4C11-B91C-86D63FB9F06D}" dt="2024-01-24T05:25:33.702" v="643" actId="26606"/>
          <ac:spMkLst>
            <pc:docMk/>
            <pc:sldMk cId="2248767981" sldId="265"/>
            <ac:spMk id="41" creationId="{52D502E5-F6B4-4D58-B4AE-FC466FF15EE8}"/>
          </ac:spMkLst>
        </pc:spChg>
        <pc:spChg chg="add">
          <ac:chgData name="Matthew Hanks" userId="8cdaac81-343f-48cd-a508-f0d81ca40cb6" providerId="ADAL" clId="{C3DF5443-1612-4C11-B91C-86D63FB9F06D}" dt="2024-01-24T05:25:33.702" v="643" actId="26606"/>
          <ac:spMkLst>
            <pc:docMk/>
            <pc:sldMk cId="2248767981" sldId="265"/>
            <ac:spMk id="43" creationId="{9DECDBF4-02B6-4BB4-B65B-B8107AD6A9E8}"/>
          </ac:spMkLst>
        </pc:spChg>
        <pc:grpChg chg="add del">
          <ac:chgData name="Matthew Hanks" userId="8cdaac81-343f-48cd-a508-f0d81ca40cb6" providerId="ADAL" clId="{C3DF5443-1612-4C11-B91C-86D63FB9F06D}" dt="2024-01-24T05:19:24.566" v="489" actId="26606"/>
          <ac:grpSpMkLst>
            <pc:docMk/>
            <pc:sldMk cId="2248767981" sldId="265"/>
            <ac:grpSpMk id="10" creationId="{AE1C45F0-260A-458C-96ED-C1F6D2151219}"/>
          </ac:grpSpMkLst>
        </pc:grpChg>
        <pc:grpChg chg="add del">
          <ac:chgData name="Matthew Hanks" userId="8cdaac81-343f-48cd-a508-f0d81ca40cb6" providerId="ADAL" clId="{C3DF5443-1612-4C11-B91C-86D63FB9F06D}" dt="2024-01-24T05:25:33.702" v="643" actId="26606"/>
          <ac:grpSpMkLst>
            <pc:docMk/>
            <pc:sldMk cId="2248767981" sldId="265"/>
            <ac:grpSpMk id="27" creationId="{AE1C45F0-260A-458C-96ED-C1F6D2151219}"/>
          </ac:grpSpMkLst>
        </pc:grpChg>
        <pc:graphicFrameChg chg="add mod modGraphic">
          <ac:chgData name="Matthew Hanks" userId="8cdaac81-343f-48cd-a508-f0d81ca40cb6" providerId="ADAL" clId="{C3DF5443-1612-4C11-B91C-86D63FB9F06D}" dt="2024-01-24T05:26:46.918" v="661" actId="20577"/>
          <ac:graphicFrameMkLst>
            <pc:docMk/>
            <pc:sldMk cId="2248767981" sldId="265"/>
            <ac:graphicFrameMk id="7" creationId="{D1D08594-319C-66B0-591E-1049C646285C}"/>
          </ac:graphicFrameMkLst>
        </pc:graphicFrameChg>
        <pc:picChg chg="del">
          <ac:chgData name="Matthew Hanks" userId="8cdaac81-343f-48cd-a508-f0d81ca40cb6" providerId="ADAL" clId="{C3DF5443-1612-4C11-B91C-86D63FB9F06D}" dt="2024-01-24T01:22:08.145" v="29" actId="478"/>
          <ac:picMkLst>
            <pc:docMk/>
            <pc:sldMk cId="2248767981" sldId="265"/>
            <ac:picMk id="4" creationId="{7D057BEB-5951-424F-A390-92AB57FE324E}"/>
          </ac:picMkLst>
        </pc:picChg>
        <pc:cxnChg chg="add del">
          <ac:chgData name="Matthew Hanks" userId="8cdaac81-343f-48cd-a508-f0d81ca40cb6" providerId="ADAL" clId="{C3DF5443-1612-4C11-B91C-86D63FB9F06D}" dt="2024-01-24T05:19:24.566" v="489" actId="26606"/>
          <ac:cxnSpMkLst>
            <pc:docMk/>
            <pc:sldMk cId="2248767981" sldId="265"/>
            <ac:cxnSpMk id="20" creationId="{6CF1BAF6-AD41-4082-B212-8A1F9A2E8779}"/>
          </ac:cxnSpMkLst>
        </pc:cxnChg>
        <pc:cxnChg chg="add del">
          <ac:chgData name="Matthew Hanks" userId="8cdaac81-343f-48cd-a508-f0d81ca40cb6" providerId="ADAL" clId="{C3DF5443-1612-4C11-B91C-86D63FB9F06D}" dt="2024-01-24T05:25:33.702" v="643" actId="26606"/>
          <ac:cxnSpMkLst>
            <pc:docMk/>
            <pc:sldMk cId="2248767981" sldId="265"/>
            <ac:cxnSpMk id="34" creationId="{6CF1BAF6-AD41-4082-B212-8A1F9A2E8779}"/>
          </ac:cxnSpMkLst>
        </pc:cxnChg>
      </pc:sldChg>
      <pc:sldChg chg="delSp add ord setBg delDesignElem">
        <pc:chgData name="Matthew Hanks" userId="8cdaac81-343f-48cd-a508-f0d81ca40cb6" providerId="ADAL" clId="{C3DF5443-1612-4C11-B91C-86D63FB9F06D}" dt="2024-01-24T01:24:07.794" v="113"/>
        <pc:sldMkLst>
          <pc:docMk/>
          <pc:sldMk cId="2999495222" sldId="266"/>
        </pc:sldMkLst>
        <pc:spChg chg="del">
          <ac:chgData name="Matthew Hanks" userId="8cdaac81-343f-48cd-a508-f0d81ca40cb6" providerId="ADAL" clId="{C3DF5443-1612-4C11-B91C-86D63FB9F06D}" dt="2024-01-24T01:22:45.020" v="35"/>
          <ac:spMkLst>
            <pc:docMk/>
            <pc:sldMk cId="2999495222" sldId="266"/>
            <ac:spMk id="9" creationId="{2B97F24A-32CE-4C1C-A50D-3016B394DCFB}"/>
          </ac:spMkLst>
        </pc:spChg>
        <pc:spChg chg="del">
          <ac:chgData name="Matthew Hanks" userId="8cdaac81-343f-48cd-a508-f0d81ca40cb6" providerId="ADAL" clId="{C3DF5443-1612-4C11-B91C-86D63FB9F06D}" dt="2024-01-24T01:22:45.020" v="35"/>
          <ac:spMkLst>
            <pc:docMk/>
            <pc:sldMk cId="2999495222" sldId="266"/>
            <ac:spMk id="11" creationId="{6357EC4F-235E-4222-A36F-C7878ACE37F2}"/>
          </ac:spMkLst>
        </pc:spChg>
      </pc:sldChg>
      <pc:sldChg chg="addSp delSp modSp new mod ord setBg delDesignElem">
        <pc:chgData name="Matthew Hanks" userId="8cdaac81-343f-48cd-a508-f0d81ca40cb6" providerId="ADAL" clId="{C3DF5443-1612-4C11-B91C-86D63FB9F06D}" dt="2024-01-25T01:35:05.098" v="757" actId="1076"/>
        <pc:sldMkLst>
          <pc:docMk/>
          <pc:sldMk cId="1643393073" sldId="267"/>
        </pc:sldMkLst>
        <pc:spChg chg="mod">
          <ac:chgData name="Matthew Hanks" userId="8cdaac81-343f-48cd-a508-f0d81ca40cb6" providerId="ADAL" clId="{C3DF5443-1612-4C11-B91C-86D63FB9F06D}" dt="2024-01-24T04:27:33.178" v="199" actId="26606"/>
          <ac:spMkLst>
            <pc:docMk/>
            <pc:sldMk cId="1643393073" sldId="267"/>
            <ac:spMk id="2" creationId="{06D257DA-80C4-47A7-8B98-F83E55DABC59}"/>
          </ac:spMkLst>
        </pc:spChg>
        <pc:spChg chg="del mod">
          <ac:chgData name="Matthew Hanks" userId="8cdaac81-343f-48cd-a508-f0d81ca40cb6" providerId="ADAL" clId="{C3DF5443-1612-4C11-B91C-86D63FB9F06D}" dt="2024-01-24T04:27:33.178" v="199" actId="26606"/>
          <ac:spMkLst>
            <pc:docMk/>
            <pc:sldMk cId="1643393073" sldId="267"/>
            <ac:spMk id="3" creationId="{75131CEC-0A10-47CC-96B7-3F7B84318FE0}"/>
          </ac:spMkLst>
        </pc:spChg>
        <pc:spChg chg="add mod">
          <ac:chgData name="Matthew Hanks" userId="8cdaac81-343f-48cd-a508-f0d81ca40cb6" providerId="ADAL" clId="{C3DF5443-1612-4C11-B91C-86D63FB9F06D}" dt="2024-01-25T01:34:37.416" v="728" actId="1076"/>
          <ac:spMkLst>
            <pc:docMk/>
            <pc:sldMk cId="1643393073" sldId="267"/>
            <ac:spMk id="4" creationId="{AA962A04-38A1-4C89-AF79-A80DAF417306}"/>
          </ac:spMkLst>
        </pc:spChg>
        <pc:spChg chg="add mod">
          <ac:chgData name="Matthew Hanks" userId="8cdaac81-343f-48cd-a508-f0d81ca40cb6" providerId="ADAL" clId="{C3DF5443-1612-4C11-B91C-86D63FB9F06D}" dt="2024-01-25T01:34:44.190" v="736" actId="20577"/>
          <ac:spMkLst>
            <pc:docMk/>
            <pc:sldMk cId="1643393073" sldId="267"/>
            <ac:spMk id="9" creationId="{475C87AF-BE4F-4A89-BCFF-9B1B54359847}"/>
          </ac:spMkLst>
        </pc:spChg>
        <pc:spChg chg="add mod">
          <ac:chgData name="Matthew Hanks" userId="8cdaac81-343f-48cd-a508-f0d81ca40cb6" providerId="ADAL" clId="{C3DF5443-1612-4C11-B91C-86D63FB9F06D}" dt="2024-01-25T01:34:51.106" v="740" actId="20577"/>
          <ac:spMkLst>
            <pc:docMk/>
            <pc:sldMk cId="1643393073" sldId="267"/>
            <ac:spMk id="10" creationId="{6DC0537B-66A6-4C52-A4ED-CB99981A8BCE}"/>
          </ac:spMkLst>
        </pc:spChg>
        <pc:spChg chg="add mod">
          <ac:chgData name="Matthew Hanks" userId="8cdaac81-343f-48cd-a508-f0d81ca40cb6" providerId="ADAL" clId="{C3DF5443-1612-4C11-B91C-86D63FB9F06D}" dt="2024-01-25T01:35:05.098" v="757" actId="1076"/>
          <ac:spMkLst>
            <pc:docMk/>
            <pc:sldMk cId="1643393073" sldId="267"/>
            <ac:spMk id="11" creationId="{2BC10271-36B3-462D-A13F-581533234FEE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643393073" sldId="267"/>
            <ac:spMk id="1032" creationId="{6753252F-4873-4F63-801D-CC719279A7D5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643393073" sldId="267"/>
            <ac:spMk id="1034" creationId="{047C8CCB-F95D-4249-92DD-651249D3535A}"/>
          </ac:spMkLst>
        </pc:spChg>
        <pc:picChg chg="add del mod">
          <ac:chgData name="Matthew Hanks" userId="8cdaac81-343f-48cd-a508-f0d81ca40cb6" providerId="ADAL" clId="{C3DF5443-1612-4C11-B91C-86D63FB9F06D}" dt="2024-01-24T04:22:49.434" v="160"/>
          <ac:picMkLst>
            <pc:docMk/>
            <pc:sldMk cId="1643393073" sldId="267"/>
            <ac:picMk id="1026" creationId="{8CF7AECE-F402-4D17-84A0-428842B49CBF}"/>
          </ac:picMkLst>
        </pc:picChg>
        <pc:picChg chg="add mod">
          <ac:chgData name="Matthew Hanks" userId="8cdaac81-343f-48cd-a508-f0d81ca40cb6" providerId="ADAL" clId="{C3DF5443-1612-4C11-B91C-86D63FB9F06D}" dt="2024-01-25T01:34:33.067" v="727" actId="1076"/>
          <ac:picMkLst>
            <pc:docMk/>
            <pc:sldMk cId="1643393073" sldId="267"/>
            <ac:picMk id="1027" creationId="{D71B4E8C-26E3-4DB6-A9C4-A56FDCC2F013}"/>
          </ac:picMkLst>
        </pc:picChg>
      </pc:sldChg>
      <pc:sldChg chg="addSp delSp modSp new mod ord setBg delDesignElem">
        <pc:chgData name="Matthew Hanks" userId="8cdaac81-343f-48cd-a508-f0d81ca40cb6" providerId="ADAL" clId="{C3DF5443-1612-4C11-B91C-86D63FB9F06D}" dt="2024-01-25T01:09:12.914" v="680"/>
        <pc:sldMkLst>
          <pc:docMk/>
          <pc:sldMk cId="2701911276" sldId="268"/>
        </pc:sldMkLst>
        <pc:spChg chg="mod">
          <ac:chgData name="Matthew Hanks" userId="8cdaac81-343f-48cd-a508-f0d81ca40cb6" providerId="ADAL" clId="{C3DF5443-1612-4C11-B91C-86D63FB9F06D}" dt="2024-01-24T04:58:31.038" v="300" actId="26606"/>
          <ac:spMkLst>
            <pc:docMk/>
            <pc:sldMk cId="2701911276" sldId="268"/>
            <ac:spMk id="2" creationId="{C0D7102C-814C-4B5A-9FA9-3704560FFE8F}"/>
          </ac:spMkLst>
        </pc:spChg>
        <pc:spChg chg="del">
          <ac:chgData name="Matthew Hanks" userId="8cdaac81-343f-48cd-a508-f0d81ca40cb6" providerId="ADAL" clId="{C3DF5443-1612-4C11-B91C-86D63FB9F06D}" dt="2024-01-24T04:56:28.179" v="296" actId="22"/>
          <ac:spMkLst>
            <pc:docMk/>
            <pc:sldMk cId="2701911276" sldId="268"/>
            <ac:spMk id="3" creationId="{0DB4CB6F-A73C-4D3D-89F8-1C3C71A2F8CA}"/>
          </ac:spMkLst>
        </pc:spChg>
        <pc:spChg chg="add del mod ord">
          <ac:chgData name="Matthew Hanks" userId="8cdaac81-343f-48cd-a508-f0d81ca40cb6" providerId="ADAL" clId="{C3DF5443-1612-4C11-B91C-86D63FB9F06D}" dt="2024-01-24T18:59:43.535" v="672" actId="478"/>
          <ac:spMkLst>
            <pc:docMk/>
            <pc:sldMk cId="2701911276" sldId="268"/>
            <ac:spMk id="12" creationId="{A9640CD6-67F8-4D04-B51B-699BC848AE6B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2701911276" sldId="268"/>
            <ac:spMk id="16" creationId="{0855A890-B60B-4670-9DC2-69DC05015AB3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2701911276" sldId="268"/>
            <ac:spMk id="18" creationId="{90F533E9-6690-41A8-A372-4C6C622D028D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2701911276" sldId="268"/>
            <ac:spMk id="20" creationId="{99413ED5-9ED4-4772-BCE4-2BCAE6B12E35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2701911276" sldId="268"/>
            <ac:spMk id="22" creationId="{04357C93-F0CB-4A1C-8F77-4E9063789819}"/>
          </ac:spMkLst>
        </pc:spChg>
        <pc:picChg chg="add mod ord">
          <ac:chgData name="Matthew Hanks" userId="8cdaac81-343f-48cd-a508-f0d81ca40cb6" providerId="ADAL" clId="{C3DF5443-1612-4C11-B91C-86D63FB9F06D}" dt="2024-01-24T05:20:08.396" v="534"/>
          <ac:picMkLst>
            <pc:docMk/>
            <pc:sldMk cId="2701911276" sldId="268"/>
            <ac:picMk id="5" creationId="{6558BC19-EE95-4AB1-8D4D-0E0D6A48FA2E}"/>
          </ac:picMkLst>
        </pc:picChg>
        <pc:picChg chg="add mod">
          <ac:chgData name="Matthew Hanks" userId="8cdaac81-343f-48cd-a508-f0d81ca40cb6" providerId="ADAL" clId="{C3DF5443-1612-4C11-B91C-86D63FB9F06D}" dt="2024-01-24T04:58:38.954" v="302" actId="27614"/>
          <ac:picMkLst>
            <pc:docMk/>
            <pc:sldMk cId="2701911276" sldId="268"/>
            <ac:picMk id="7" creationId="{AA2B981C-29FB-48F8-8ADB-95E6A3C7AA6E}"/>
          </ac:picMkLst>
        </pc:picChg>
        <pc:picChg chg="add mod ord">
          <ac:chgData name="Matthew Hanks" userId="8cdaac81-343f-48cd-a508-f0d81ca40cb6" providerId="ADAL" clId="{C3DF5443-1612-4C11-B91C-86D63FB9F06D}" dt="2024-01-24T04:58:39.075" v="303" actId="27614"/>
          <ac:picMkLst>
            <pc:docMk/>
            <pc:sldMk cId="2701911276" sldId="268"/>
            <ac:picMk id="9" creationId="{91F3694E-2F6C-4B39-8081-0B5EC4BD227D}"/>
          </ac:picMkLst>
        </pc:picChg>
        <pc:picChg chg="add mod">
          <ac:chgData name="Matthew Hanks" userId="8cdaac81-343f-48cd-a508-f0d81ca40cb6" providerId="ADAL" clId="{C3DF5443-1612-4C11-B91C-86D63FB9F06D}" dt="2024-01-24T04:58:39.137" v="304" actId="27614"/>
          <ac:picMkLst>
            <pc:docMk/>
            <pc:sldMk cId="2701911276" sldId="268"/>
            <ac:picMk id="11" creationId="{ACA8FBD5-771E-4C81-B9DE-93FD10A9119D}"/>
          </ac:picMkLst>
        </pc:picChg>
      </pc:sldChg>
      <pc:sldChg chg="addSp delSp modSp new mod ord setBg">
        <pc:chgData name="Matthew Hanks" userId="8cdaac81-343f-48cd-a508-f0d81ca40cb6" providerId="ADAL" clId="{C3DF5443-1612-4C11-B91C-86D63FB9F06D}" dt="2024-01-25T01:12:39.109" v="705" actId="313"/>
        <pc:sldMkLst>
          <pc:docMk/>
          <pc:sldMk cId="3946130390" sldId="269"/>
        </pc:sldMkLst>
        <pc:spChg chg="mod">
          <ac:chgData name="Matthew Hanks" userId="8cdaac81-343f-48cd-a508-f0d81ca40cb6" providerId="ADAL" clId="{C3DF5443-1612-4C11-B91C-86D63FB9F06D}" dt="2024-01-25T01:12:39.109" v="705" actId="313"/>
          <ac:spMkLst>
            <pc:docMk/>
            <pc:sldMk cId="3946130390" sldId="269"/>
            <ac:spMk id="2" creationId="{412FF533-216B-4380-A4CD-0A31EF9E6435}"/>
          </ac:spMkLst>
        </pc:spChg>
        <pc:spChg chg="add del mod">
          <ac:chgData name="Matthew Hanks" userId="8cdaac81-343f-48cd-a508-f0d81ca40cb6" providerId="ADAL" clId="{C3DF5443-1612-4C11-B91C-86D63FB9F06D}" dt="2024-01-24T05:22:01.242" v="541" actId="26606"/>
          <ac:spMkLst>
            <pc:docMk/>
            <pc:sldMk cId="3946130390" sldId="269"/>
            <ac:spMk id="3" creationId="{1844EE21-1F99-4F4A-BFEA-6D6E7473E18C}"/>
          </ac:spMkLst>
        </pc:spChg>
        <pc:spChg chg="add del">
          <ac:chgData name="Matthew Hanks" userId="8cdaac81-343f-48cd-a508-f0d81ca40cb6" providerId="ADAL" clId="{C3DF5443-1612-4C11-B91C-86D63FB9F06D}" dt="2024-01-24T05:22:01.240" v="540" actId="26606"/>
          <ac:spMkLst>
            <pc:docMk/>
            <pc:sldMk cId="3946130390" sldId="269"/>
            <ac:spMk id="3079" creationId="{4845A0EE-C4C8-4AE1-B3C6-1261368AC036}"/>
          </ac:spMkLst>
        </pc:spChg>
        <pc:spChg chg="add">
          <ac:chgData name="Matthew Hanks" userId="8cdaac81-343f-48cd-a508-f0d81ca40cb6" providerId="ADAL" clId="{C3DF5443-1612-4C11-B91C-86D63FB9F06D}" dt="2024-01-24T05:22:01.242" v="541" actId="26606"/>
          <ac:spMkLst>
            <pc:docMk/>
            <pc:sldMk cId="3946130390" sldId="269"/>
            <ac:spMk id="3081" creationId="{D4771268-CB57-404A-9271-370EB28F6090}"/>
          </ac:spMkLst>
        </pc:spChg>
        <pc:picChg chg="add mod">
          <ac:chgData name="Matthew Hanks" userId="8cdaac81-343f-48cd-a508-f0d81ca40cb6" providerId="ADAL" clId="{C3DF5443-1612-4C11-B91C-86D63FB9F06D}" dt="2024-01-24T05:22:01.242" v="541" actId="26606"/>
          <ac:picMkLst>
            <pc:docMk/>
            <pc:sldMk cId="3946130390" sldId="269"/>
            <ac:picMk id="3074" creationId="{0BF99F4D-2456-4EF5-8FB9-6B16267B3CDE}"/>
          </ac:picMkLst>
        </pc:picChg>
      </pc:sldChg>
      <pc:sldChg chg="addSp delSp modSp new mod ord setBg delDesignElem">
        <pc:chgData name="Matthew Hanks" userId="8cdaac81-343f-48cd-a508-f0d81ca40cb6" providerId="ADAL" clId="{C3DF5443-1612-4C11-B91C-86D63FB9F06D}" dt="2024-01-25T01:44:50.922" v="761" actId="20577"/>
        <pc:sldMkLst>
          <pc:docMk/>
          <pc:sldMk cId="3371371842" sldId="270"/>
        </pc:sldMkLst>
        <pc:spChg chg="mod">
          <ac:chgData name="Matthew Hanks" userId="8cdaac81-343f-48cd-a508-f0d81ca40cb6" providerId="ADAL" clId="{C3DF5443-1612-4C11-B91C-86D63FB9F06D}" dt="2024-01-24T05:04:39.274" v="310" actId="26606"/>
          <ac:spMkLst>
            <pc:docMk/>
            <pc:sldMk cId="3371371842" sldId="270"/>
            <ac:spMk id="2" creationId="{5A0494E4-F8E3-415A-8E2B-2ED4666FBF6E}"/>
          </ac:spMkLst>
        </pc:spChg>
        <pc:spChg chg="add del mod">
          <ac:chgData name="Matthew Hanks" userId="8cdaac81-343f-48cd-a508-f0d81ca40cb6" providerId="ADAL" clId="{C3DF5443-1612-4C11-B91C-86D63FB9F06D}" dt="2024-01-25T01:44:50.922" v="761" actId="20577"/>
          <ac:spMkLst>
            <pc:docMk/>
            <pc:sldMk cId="3371371842" sldId="270"/>
            <ac:spMk id="3" creationId="{D4E58D2F-F5CD-48AE-9DE9-105CC9571575}"/>
          </ac:spMkLst>
        </pc:spChg>
        <pc:spChg chg="add del">
          <ac:chgData name="Matthew Hanks" userId="8cdaac81-343f-48cd-a508-f0d81ca40cb6" providerId="ADAL" clId="{C3DF5443-1612-4C11-B91C-86D63FB9F06D}" dt="2024-01-24T04:54:26.239" v="291" actId="26606"/>
          <ac:spMkLst>
            <pc:docMk/>
            <pc:sldMk cId="3371371842" sldId="270"/>
            <ac:spMk id="9" creationId="{BACC6370-2D7E-4714-9D71-7542949D7D5D}"/>
          </ac:spMkLst>
        </pc:spChg>
        <pc:spChg chg="add del">
          <ac:chgData name="Matthew Hanks" userId="8cdaac81-343f-48cd-a508-f0d81ca40cb6" providerId="ADAL" clId="{C3DF5443-1612-4C11-B91C-86D63FB9F06D}" dt="2024-01-24T04:54:26.239" v="291" actId="26606"/>
          <ac:spMkLst>
            <pc:docMk/>
            <pc:sldMk cId="3371371842" sldId="270"/>
            <ac:spMk id="11" creationId="{F68B3F68-107C-434F-AA38-110D5EA91B85}"/>
          </ac:spMkLst>
        </pc:spChg>
        <pc:spChg chg="add del">
          <ac:chgData name="Matthew Hanks" userId="8cdaac81-343f-48cd-a508-f0d81ca40cb6" providerId="ADAL" clId="{C3DF5443-1612-4C11-B91C-86D63FB9F06D}" dt="2024-01-24T04:54:26.239" v="291" actId="26606"/>
          <ac:spMkLst>
            <pc:docMk/>
            <pc:sldMk cId="3371371842" sldId="270"/>
            <ac:spMk id="13" creationId="{AAD0DBB9-1A4B-4391-81D4-CB19F9AB918A}"/>
          </ac:spMkLst>
        </pc:spChg>
        <pc:spChg chg="add del">
          <ac:chgData name="Matthew Hanks" userId="8cdaac81-343f-48cd-a508-f0d81ca40cb6" providerId="ADAL" clId="{C3DF5443-1612-4C11-B91C-86D63FB9F06D}" dt="2024-01-24T04:54:26.239" v="291" actId="26606"/>
          <ac:spMkLst>
            <pc:docMk/>
            <pc:sldMk cId="3371371842" sldId="270"/>
            <ac:spMk id="15" creationId="{063BBA22-50EA-4C4D-BE05-F1CE4E63AA56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3371371842" sldId="270"/>
            <ac:spMk id="2057" creationId="{2B97F24A-32CE-4C1C-A50D-3016B394DCFB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3371371842" sldId="270"/>
            <ac:spMk id="2059" creationId="{CD8B4F24-440B-49E9-B85D-733523DC064B}"/>
          </ac:spMkLst>
        </pc:spChg>
        <pc:graphicFrameChg chg="add del">
          <ac:chgData name="Matthew Hanks" userId="8cdaac81-343f-48cd-a508-f0d81ca40cb6" providerId="ADAL" clId="{C3DF5443-1612-4C11-B91C-86D63FB9F06D}" dt="2024-01-24T04:54:26.239" v="291" actId="26606"/>
          <ac:graphicFrameMkLst>
            <pc:docMk/>
            <pc:sldMk cId="3371371842" sldId="270"/>
            <ac:graphicFrameMk id="5" creationId="{786B7197-F41F-647E-F2E3-068F36919DB1}"/>
          </ac:graphicFrameMkLst>
        </pc:graphicFrameChg>
        <pc:picChg chg="add del">
          <ac:chgData name="Matthew Hanks" userId="8cdaac81-343f-48cd-a508-f0d81ca40cb6" providerId="ADAL" clId="{C3DF5443-1612-4C11-B91C-86D63FB9F06D}" dt="2024-01-24T05:03:28.336" v="306"/>
          <ac:picMkLst>
            <pc:docMk/>
            <pc:sldMk cId="3371371842" sldId="270"/>
            <ac:picMk id="2050" creationId="{74E4D4FA-715F-4265-8A70-532A1AECFCED}"/>
          </ac:picMkLst>
        </pc:picChg>
        <pc:picChg chg="add del">
          <ac:chgData name="Matthew Hanks" userId="8cdaac81-343f-48cd-a508-f0d81ca40cb6" providerId="ADAL" clId="{C3DF5443-1612-4C11-B91C-86D63FB9F06D}" dt="2024-01-24T05:03:33.129" v="308"/>
          <ac:picMkLst>
            <pc:docMk/>
            <pc:sldMk cId="3371371842" sldId="270"/>
            <ac:picMk id="2051" creationId="{E5F1DC6F-F6BB-4BF6-85C0-868F18B382BE}"/>
          </ac:picMkLst>
        </pc:picChg>
        <pc:picChg chg="add mod">
          <ac:chgData name="Matthew Hanks" userId="8cdaac81-343f-48cd-a508-f0d81ca40cb6" providerId="ADAL" clId="{C3DF5443-1612-4C11-B91C-86D63FB9F06D}" dt="2024-01-24T05:04:39.274" v="310" actId="26606"/>
          <ac:picMkLst>
            <pc:docMk/>
            <pc:sldMk cId="3371371842" sldId="270"/>
            <ac:picMk id="2052" creationId="{FEB7F534-B635-4DA9-9139-9CF023C61DDB}"/>
          </ac:picMkLst>
        </pc:picChg>
      </pc:sldChg>
      <pc:sldChg chg="addSp delSp modSp new mod ord setBg delDesignElem">
        <pc:chgData name="Matthew Hanks" userId="8cdaac81-343f-48cd-a508-f0d81ca40cb6" providerId="ADAL" clId="{C3DF5443-1612-4C11-B91C-86D63FB9F06D}" dt="2024-01-25T00:09:28.469" v="676"/>
        <pc:sldMkLst>
          <pc:docMk/>
          <pc:sldMk cId="3939400376" sldId="271"/>
        </pc:sldMkLst>
        <pc:spChg chg="mod ord">
          <ac:chgData name="Matthew Hanks" userId="8cdaac81-343f-48cd-a508-f0d81ca40cb6" providerId="ADAL" clId="{C3DF5443-1612-4C11-B91C-86D63FB9F06D}" dt="2024-01-24T04:38:01.395" v="217" actId="26606"/>
          <ac:spMkLst>
            <pc:docMk/>
            <pc:sldMk cId="3939400376" sldId="271"/>
            <ac:spMk id="2" creationId="{A25F5790-F7C0-409B-B4ED-EB91B176C1A0}"/>
          </ac:spMkLst>
        </pc:spChg>
        <pc:spChg chg="del">
          <ac:chgData name="Matthew Hanks" userId="8cdaac81-343f-48cd-a508-f0d81ca40cb6" providerId="ADAL" clId="{C3DF5443-1612-4C11-B91C-86D63FB9F06D}" dt="2024-01-24T04:35:05.856" v="213"/>
          <ac:spMkLst>
            <pc:docMk/>
            <pc:sldMk cId="3939400376" sldId="271"/>
            <ac:spMk id="3" creationId="{8175F6A8-38A6-407E-817C-701C4A351127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3939400376" sldId="271"/>
            <ac:spMk id="15" creationId="{4845A0EE-C4C8-4AE1-B3C6-1261368AC036}"/>
          </ac:spMkLst>
        </pc:spChg>
        <pc:picChg chg="add mod ord">
          <ac:chgData name="Matthew Hanks" userId="8cdaac81-343f-48cd-a508-f0d81ca40cb6" providerId="ADAL" clId="{C3DF5443-1612-4C11-B91C-86D63FB9F06D}" dt="2024-01-24T05:20:08.396" v="534"/>
          <ac:picMkLst>
            <pc:docMk/>
            <pc:sldMk cId="3939400376" sldId="271"/>
            <ac:picMk id="4" creationId="{3FA6D7DA-D747-486A-910C-46B07C04D1C0}"/>
          </ac:picMkLst>
        </pc:picChg>
        <pc:picChg chg="add mod">
          <ac:chgData name="Matthew Hanks" userId="8cdaac81-343f-48cd-a508-f0d81ca40cb6" providerId="ADAL" clId="{C3DF5443-1612-4C11-B91C-86D63FB9F06D}" dt="2024-01-24T04:38:01.395" v="217" actId="26606"/>
          <ac:picMkLst>
            <pc:docMk/>
            <pc:sldMk cId="3939400376" sldId="271"/>
            <ac:picMk id="6" creationId="{4154A00C-B3BA-4358-8F9E-AC2F7B84ED49}"/>
          </ac:picMkLst>
        </pc:picChg>
        <pc:picChg chg="add mod ord">
          <ac:chgData name="Matthew Hanks" userId="8cdaac81-343f-48cd-a508-f0d81ca40cb6" providerId="ADAL" clId="{C3DF5443-1612-4C11-B91C-86D63FB9F06D}" dt="2024-01-24T04:38:01.395" v="217" actId="26606"/>
          <ac:picMkLst>
            <pc:docMk/>
            <pc:sldMk cId="3939400376" sldId="271"/>
            <ac:picMk id="8" creationId="{27E127C1-03FB-4B71-A754-5A8A9DCC2114}"/>
          </ac:picMkLst>
        </pc:picChg>
        <pc:picChg chg="add mod">
          <ac:chgData name="Matthew Hanks" userId="8cdaac81-343f-48cd-a508-f0d81ca40cb6" providerId="ADAL" clId="{C3DF5443-1612-4C11-B91C-86D63FB9F06D}" dt="2024-01-24T04:38:01.395" v="217" actId="26606"/>
          <ac:picMkLst>
            <pc:docMk/>
            <pc:sldMk cId="3939400376" sldId="271"/>
            <ac:picMk id="10" creationId="{5DFA2377-2BA6-4112-9C1A-DC3AFC490FB8}"/>
          </ac:picMkLst>
        </pc:picChg>
      </pc:sldChg>
      <pc:sldChg chg="addSp delSp modSp new mod setBg delDesignElem">
        <pc:chgData name="Matthew Hanks" userId="8cdaac81-343f-48cd-a508-f0d81ca40cb6" providerId="ADAL" clId="{C3DF5443-1612-4C11-B91C-86D63FB9F06D}" dt="2024-01-24T05:20:08.396" v="534"/>
        <pc:sldMkLst>
          <pc:docMk/>
          <pc:sldMk cId="107688182" sldId="272"/>
        </pc:sldMkLst>
        <pc:spChg chg="mod">
          <ac:chgData name="Matthew Hanks" userId="8cdaac81-343f-48cd-a508-f0d81ca40cb6" providerId="ADAL" clId="{C3DF5443-1612-4C11-B91C-86D63FB9F06D}" dt="2024-01-24T04:40:16.271" v="218" actId="26606"/>
          <ac:spMkLst>
            <pc:docMk/>
            <pc:sldMk cId="107688182" sldId="272"/>
            <ac:spMk id="2" creationId="{593450B9-4329-40EB-A1D5-2A5BD0CBBB54}"/>
          </ac:spMkLst>
        </pc:spChg>
        <pc:spChg chg="del">
          <ac:chgData name="Matthew Hanks" userId="8cdaac81-343f-48cd-a508-f0d81ca40cb6" providerId="ADAL" clId="{C3DF5443-1612-4C11-B91C-86D63FB9F06D}" dt="2024-01-24T04:40:16.271" v="218" actId="26606"/>
          <ac:spMkLst>
            <pc:docMk/>
            <pc:sldMk cId="107688182" sldId="272"/>
            <ac:spMk id="3" creationId="{FB911E27-B452-4627-B1E9-BAAFF41D5BFA}"/>
          </ac:spMkLst>
        </pc:spChg>
        <pc:spChg chg="add del">
          <ac:chgData name="Matthew Hanks" userId="8cdaac81-343f-48cd-a508-f0d81ca40cb6" providerId="ADAL" clId="{C3DF5443-1612-4C11-B91C-86D63FB9F06D}" dt="2024-01-24T05:20:08.396" v="534"/>
          <ac:spMkLst>
            <pc:docMk/>
            <pc:sldMk cId="107688182" sldId="272"/>
            <ac:spMk id="10" creationId="{732BBDD8-8D49-4D88-8935-FBC3DCA33363}"/>
          </ac:spMkLst>
        </pc:spChg>
        <pc:picChg chg="add">
          <ac:chgData name="Matthew Hanks" userId="8cdaac81-343f-48cd-a508-f0d81ca40cb6" providerId="ADAL" clId="{C3DF5443-1612-4C11-B91C-86D63FB9F06D}" dt="2024-01-24T04:40:16.271" v="218" actId="26606"/>
          <ac:picMkLst>
            <pc:docMk/>
            <pc:sldMk cId="107688182" sldId="272"/>
            <ac:picMk id="7" creationId="{0F24F1C1-AE92-6B4C-239E-2FC0B1C551BD}"/>
          </ac:picMkLst>
        </pc:picChg>
      </pc:sldChg>
      <pc:sldChg chg="addSp delSp modSp new mod setBg">
        <pc:chgData name="Matthew Hanks" userId="8cdaac81-343f-48cd-a508-f0d81ca40cb6" providerId="ADAL" clId="{C3DF5443-1612-4C11-B91C-86D63FB9F06D}" dt="2024-01-24T05:24:22.068" v="640" actId="1076"/>
        <pc:sldMkLst>
          <pc:docMk/>
          <pc:sldMk cId="2814389220" sldId="273"/>
        </pc:sldMkLst>
        <pc:spChg chg="mod">
          <ac:chgData name="Matthew Hanks" userId="8cdaac81-343f-48cd-a508-f0d81ca40cb6" providerId="ADAL" clId="{C3DF5443-1612-4C11-B91C-86D63FB9F06D}" dt="2024-01-24T05:23:38.550" v="598" actId="26606"/>
          <ac:spMkLst>
            <pc:docMk/>
            <pc:sldMk cId="2814389220" sldId="273"/>
            <ac:spMk id="2" creationId="{326973E7-4B16-4181-A963-DA5F9960ACF4}"/>
          </ac:spMkLst>
        </pc:spChg>
        <pc:spChg chg="del mod">
          <ac:chgData name="Matthew Hanks" userId="8cdaac81-343f-48cd-a508-f0d81ca40cb6" providerId="ADAL" clId="{C3DF5443-1612-4C11-B91C-86D63FB9F06D}" dt="2024-01-24T05:23:33.153" v="597" actId="478"/>
          <ac:spMkLst>
            <pc:docMk/>
            <pc:sldMk cId="2814389220" sldId="273"/>
            <ac:spMk id="3" creationId="{590DA92B-41C0-4470-A561-DF85D60CBF84}"/>
          </ac:spMkLst>
        </pc:spChg>
        <pc:spChg chg="add mod">
          <ac:chgData name="Matthew Hanks" userId="8cdaac81-343f-48cd-a508-f0d81ca40cb6" providerId="ADAL" clId="{C3DF5443-1612-4C11-B91C-86D63FB9F06D}" dt="2024-01-24T05:23:58.817" v="614" actId="122"/>
          <ac:spMkLst>
            <pc:docMk/>
            <pc:sldMk cId="2814389220" sldId="273"/>
            <ac:spMk id="4" creationId="{B4015232-603A-454E-976E-472B28D0FB81}"/>
          </ac:spMkLst>
        </pc:spChg>
        <pc:spChg chg="add mod">
          <ac:chgData name="Matthew Hanks" userId="8cdaac81-343f-48cd-a508-f0d81ca40cb6" providerId="ADAL" clId="{C3DF5443-1612-4C11-B91C-86D63FB9F06D}" dt="2024-01-24T05:24:22.068" v="640" actId="1076"/>
          <ac:spMkLst>
            <pc:docMk/>
            <pc:sldMk cId="2814389220" sldId="273"/>
            <ac:spMk id="9" creationId="{101E765A-1B3D-4921-8342-07335EC66DC7}"/>
          </ac:spMkLst>
        </pc:spChg>
        <pc:spChg chg="add">
          <ac:chgData name="Matthew Hanks" userId="8cdaac81-343f-48cd-a508-f0d81ca40cb6" providerId="ADAL" clId="{C3DF5443-1612-4C11-B91C-86D63FB9F06D}" dt="2024-01-24T05:23:38.550" v="598" actId="26606"/>
          <ac:spMkLst>
            <pc:docMk/>
            <pc:sldMk cId="2814389220" sldId="273"/>
            <ac:spMk id="4104" creationId="{C4879EFC-8E62-4E00-973C-C45EE9EC676D}"/>
          </ac:spMkLst>
        </pc:spChg>
        <pc:spChg chg="add">
          <ac:chgData name="Matthew Hanks" userId="8cdaac81-343f-48cd-a508-f0d81ca40cb6" providerId="ADAL" clId="{C3DF5443-1612-4C11-B91C-86D63FB9F06D}" dt="2024-01-24T05:23:38.550" v="598" actId="26606"/>
          <ac:spMkLst>
            <pc:docMk/>
            <pc:sldMk cId="2814389220" sldId="273"/>
            <ac:spMk id="4106" creationId="{D6A9C53F-5F90-40A5-8C85-5412D39C8C68}"/>
          </ac:spMkLst>
        </pc:spChg>
        <pc:picChg chg="add mod">
          <ac:chgData name="Matthew Hanks" userId="8cdaac81-343f-48cd-a508-f0d81ca40cb6" providerId="ADAL" clId="{C3DF5443-1612-4C11-B91C-86D63FB9F06D}" dt="2024-01-24T05:23:38.550" v="598" actId="26606"/>
          <ac:picMkLst>
            <pc:docMk/>
            <pc:sldMk cId="2814389220" sldId="273"/>
            <ac:picMk id="4098" creationId="{716C61B6-D1D8-4063-8EC2-F503B64A14A7}"/>
          </ac:picMkLst>
        </pc:picChg>
        <pc:picChg chg="add mod">
          <ac:chgData name="Matthew Hanks" userId="8cdaac81-343f-48cd-a508-f0d81ca40cb6" providerId="ADAL" clId="{C3DF5443-1612-4C11-B91C-86D63FB9F06D}" dt="2024-01-24T05:23:38.550" v="598" actId="26606"/>
          <ac:picMkLst>
            <pc:docMk/>
            <pc:sldMk cId="2814389220" sldId="273"/>
            <ac:picMk id="4099" creationId="{7EBBBF6E-68B9-4681-B3CD-41CF4A7C6A9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E1A16-5E7F-4A3C-8518-F1072BE1CCE1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25D717-6ECF-49F1-BD42-6C9B0454721A}">
      <dgm:prSet/>
      <dgm:spPr/>
      <dgm:t>
        <a:bodyPr/>
        <a:lstStyle/>
        <a:p>
          <a:pPr>
            <a:defRPr cap="all"/>
          </a:pPr>
          <a:r>
            <a:rPr lang="en-CA"/>
            <a:t>Develop a capillary electrophoresis method using an aqueous buffer </a:t>
          </a:r>
          <a:endParaRPr lang="en-US"/>
        </a:p>
      </dgm:t>
    </dgm:pt>
    <dgm:pt modelId="{8D7CBD67-4A77-41A6-9A2F-F454424F43B2}" type="parTrans" cxnId="{13A8796D-2EB7-4B50-A47B-2FCA284A7CBF}">
      <dgm:prSet/>
      <dgm:spPr/>
      <dgm:t>
        <a:bodyPr/>
        <a:lstStyle/>
        <a:p>
          <a:endParaRPr lang="en-US"/>
        </a:p>
      </dgm:t>
    </dgm:pt>
    <dgm:pt modelId="{87FCB963-EB2A-4EBE-8F99-C6C28534B382}" type="sibTrans" cxnId="{13A8796D-2EB7-4B50-A47B-2FCA284A7CBF}">
      <dgm:prSet/>
      <dgm:spPr/>
      <dgm:t>
        <a:bodyPr/>
        <a:lstStyle/>
        <a:p>
          <a:endParaRPr lang="en-US"/>
        </a:p>
      </dgm:t>
    </dgm:pt>
    <dgm:pt modelId="{C8C8C916-076F-4BEE-AB28-25B9CB561C30}">
      <dgm:prSet/>
      <dgm:spPr/>
      <dgm:t>
        <a:bodyPr/>
        <a:lstStyle/>
        <a:p>
          <a:pPr>
            <a:defRPr cap="all"/>
          </a:pPr>
          <a:r>
            <a:rPr lang="en-CA" dirty="0"/>
            <a:t>Identify and quantify the major carotenoids in Mysis </a:t>
          </a:r>
          <a:r>
            <a:rPr lang="en-CA" dirty="0" err="1"/>
            <a:t>Diluviana</a:t>
          </a:r>
          <a:r>
            <a:rPr lang="en-CA" dirty="0"/>
            <a:t> Samples</a:t>
          </a:r>
          <a:endParaRPr lang="en-US" dirty="0"/>
        </a:p>
      </dgm:t>
    </dgm:pt>
    <dgm:pt modelId="{C4DE3503-FF27-448D-B454-08A7CFBBCA09}" type="parTrans" cxnId="{C3FC54A3-CC6D-4C8B-9698-7C76058ADC91}">
      <dgm:prSet/>
      <dgm:spPr/>
      <dgm:t>
        <a:bodyPr/>
        <a:lstStyle/>
        <a:p>
          <a:endParaRPr lang="en-US"/>
        </a:p>
      </dgm:t>
    </dgm:pt>
    <dgm:pt modelId="{874697C7-89A4-4596-BECB-0EF689C32AA5}" type="sibTrans" cxnId="{C3FC54A3-CC6D-4C8B-9698-7C76058ADC91}">
      <dgm:prSet/>
      <dgm:spPr/>
      <dgm:t>
        <a:bodyPr/>
        <a:lstStyle/>
        <a:p>
          <a:endParaRPr lang="en-US"/>
        </a:p>
      </dgm:t>
    </dgm:pt>
    <dgm:pt modelId="{6C2E213A-D2C4-439C-9A3F-CEF2A21B27E8}" type="pres">
      <dgm:prSet presAssocID="{1E8E1A16-5E7F-4A3C-8518-F1072BE1CCE1}" presName="Name0" presStyleCnt="0">
        <dgm:presLayoutVars>
          <dgm:dir/>
          <dgm:animLvl val="lvl"/>
          <dgm:resizeHandles val="exact"/>
        </dgm:presLayoutVars>
      </dgm:prSet>
      <dgm:spPr/>
    </dgm:pt>
    <dgm:pt modelId="{6EC42997-B07F-4750-9BEE-2ACDCC159E69}" type="pres">
      <dgm:prSet presAssocID="{2025D717-6ECF-49F1-BD42-6C9B0454721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693B2C2-0216-472C-BA5A-D672BE3629DE}" type="pres">
      <dgm:prSet presAssocID="{87FCB963-EB2A-4EBE-8F99-C6C28534B382}" presName="parTxOnlySpace" presStyleCnt="0"/>
      <dgm:spPr/>
    </dgm:pt>
    <dgm:pt modelId="{B0880A8A-12E0-4023-A99B-230F651E9C4E}" type="pres">
      <dgm:prSet presAssocID="{C8C8C916-076F-4BEE-AB28-25B9CB561C3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3A8796D-2EB7-4B50-A47B-2FCA284A7CBF}" srcId="{1E8E1A16-5E7F-4A3C-8518-F1072BE1CCE1}" destId="{2025D717-6ECF-49F1-BD42-6C9B0454721A}" srcOrd="0" destOrd="0" parTransId="{8D7CBD67-4A77-41A6-9A2F-F454424F43B2}" sibTransId="{87FCB963-EB2A-4EBE-8F99-C6C28534B382}"/>
    <dgm:cxn modelId="{20CCC973-2752-40EA-B36F-62FD36FF2414}" type="presOf" srcId="{2025D717-6ECF-49F1-BD42-6C9B0454721A}" destId="{6EC42997-B07F-4750-9BEE-2ACDCC159E69}" srcOrd="0" destOrd="0" presId="urn:microsoft.com/office/officeart/2005/8/layout/chevron1"/>
    <dgm:cxn modelId="{40FC0278-970C-4B0D-9D85-E83797343790}" type="presOf" srcId="{1E8E1A16-5E7F-4A3C-8518-F1072BE1CCE1}" destId="{6C2E213A-D2C4-439C-9A3F-CEF2A21B27E8}" srcOrd="0" destOrd="0" presId="urn:microsoft.com/office/officeart/2005/8/layout/chevron1"/>
    <dgm:cxn modelId="{4F0CC75A-8A4C-41A5-8372-756485BAB860}" type="presOf" srcId="{C8C8C916-076F-4BEE-AB28-25B9CB561C30}" destId="{B0880A8A-12E0-4023-A99B-230F651E9C4E}" srcOrd="0" destOrd="0" presId="urn:microsoft.com/office/officeart/2005/8/layout/chevron1"/>
    <dgm:cxn modelId="{C3FC54A3-CC6D-4C8B-9698-7C76058ADC91}" srcId="{1E8E1A16-5E7F-4A3C-8518-F1072BE1CCE1}" destId="{C8C8C916-076F-4BEE-AB28-25B9CB561C30}" srcOrd="1" destOrd="0" parTransId="{C4DE3503-FF27-448D-B454-08A7CFBBCA09}" sibTransId="{874697C7-89A4-4596-BECB-0EF689C32AA5}"/>
    <dgm:cxn modelId="{9BC5E5D0-9746-4A07-A99A-C7583D918F5A}" type="presParOf" srcId="{6C2E213A-D2C4-439C-9A3F-CEF2A21B27E8}" destId="{6EC42997-B07F-4750-9BEE-2ACDCC159E69}" srcOrd="0" destOrd="0" presId="urn:microsoft.com/office/officeart/2005/8/layout/chevron1"/>
    <dgm:cxn modelId="{8FF775D8-34C3-4466-9751-A2B2048A9669}" type="presParOf" srcId="{6C2E213A-D2C4-439C-9A3F-CEF2A21B27E8}" destId="{0693B2C2-0216-472C-BA5A-D672BE3629DE}" srcOrd="1" destOrd="0" presId="urn:microsoft.com/office/officeart/2005/8/layout/chevron1"/>
    <dgm:cxn modelId="{0E516FAA-9FB9-4722-80F4-C335D230E234}" type="presParOf" srcId="{6C2E213A-D2C4-439C-9A3F-CEF2A21B27E8}" destId="{B0880A8A-12E0-4023-A99B-230F651E9C4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2997-B07F-4750-9BEE-2ACDCC159E69}">
      <dsp:nvSpPr>
        <dsp:cNvPr id="0" name=""/>
        <dsp:cNvSpPr/>
      </dsp:nvSpPr>
      <dsp:spPr>
        <a:xfrm>
          <a:off x="9242" y="1073802"/>
          <a:ext cx="5524797" cy="22099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700" kern="1200"/>
            <a:t>Develop a capillary electrophoresis method using an aqueous buffer </a:t>
          </a:r>
          <a:endParaRPr lang="en-US" sz="2700" kern="1200"/>
        </a:p>
      </dsp:txBody>
      <dsp:txXfrm>
        <a:off x="1114202" y="1073802"/>
        <a:ext cx="3314878" cy="2209919"/>
      </dsp:txXfrm>
    </dsp:sp>
    <dsp:sp modelId="{B0880A8A-12E0-4023-A99B-230F651E9C4E}">
      <dsp:nvSpPr>
        <dsp:cNvPr id="0" name=""/>
        <dsp:cNvSpPr/>
      </dsp:nvSpPr>
      <dsp:spPr>
        <a:xfrm>
          <a:off x="4981560" y="1073802"/>
          <a:ext cx="5524797" cy="220991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700" kern="1200" dirty="0"/>
            <a:t>Identify and quantify the major carotenoids in Mysis </a:t>
          </a:r>
          <a:r>
            <a:rPr lang="en-CA" sz="2700" kern="1200" dirty="0" err="1"/>
            <a:t>Diluviana</a:t>
          </a:r>
          <a:r>
            <a:rPr lang="en-CA" sz="2700" kern="1200" dirty="0"/>
            <a:t> Samples</a:t>
          </a:r>
          <a:endParaRPr lang="en-US" sz="2700" kern="1200" dirty="0"/>
        </a:p>
      </dsp:txBody>
      <dsp:txXfrm>
        <a:off x="6086520" y="1073802"/>
        <a:ext cx="3314878" cy="220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2D7B-7AA1-4377-9C7F-CB2142973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23083-0733-4668-8768-CAAFAAF78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64FE-9E09-4F49-B548-E5FF4A0E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5B83-ECAA-4DDF-A111-797CB948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1C24B-7D93-449E-8431-040A6516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59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F8FC-49B3-48FB-8209-47C145B7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35579-D9FA-402E-8287-042CAC5D1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529-BF2E-452A-B375-AA79559E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047F1-FD3C-4B1A-BBF4-E349ADDF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4E80-C91B-4398-95F3-1DD544E7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4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4C702-DDA8-4623-834A-B0288C10C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0FCF7-2375-4F8F-8116-6D28E2775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97A4D-CF90-4CF0-9CF7-DCA68C37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4B630-7CA4-46C1-A513-35C831AF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E769-7F67-4324-9C1B-A556356B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78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B9F1-0EC6-4F8E-9661-7C131D0E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8269-34FF-4395-9172-62411BBD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7AA6C-A7A1-418B-BA70-A9912CB9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91DAF-5B75-4323-8E60-95500D7C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1947-9E8E-4B2A-82E3-F4D8941D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75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84B4-08EC-4E1C-B686-20033D51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E02FA-4BDD-4838-B474-885456F0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6940B-4F7C-4605-8CCA-D3E1A4D8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3B185-82D9-4B11-80E2-D3528BD8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5FE22-98DC-46B6-A40F-A9D1DDF0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0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0808-73CD-496C-BDBB-4476EE03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771D-500D-448C-B11B-30FE7D21B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FEC51-8B08-4B34-BE2F-30C987080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8010E-65FB-464F-A7D8-113F2539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A5520-B97C-4545-A570-B13521D9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DA7FA-838B-4A62-A034-D8C6C776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94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5BF8-A9CE-4845-A437-BF2B6289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2A8B9-249E-4C03-A0AD-7832806D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B67CF-40DE-44E6-8A7A-04F745D22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A0C92-0753-4188-826D-3EC32134A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D2FF1-A0C6-4B1C-9A3F-500BD6192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7B023-2CB7-4CC7-AA13-5B5C103B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5C1F9-B92B-4DA4-8416-258097BE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4530F-BF43-45E4-81F5-0C4DEDDB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24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FF5F-F342-4D11-A084-303C32DC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50C02-3E41-4B38-8775-77E75C74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64B44-4B23-4B1A-8FB9-9FC6A378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B5656-5F02-40F5-9760-3310E2A9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42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B8A70-102A-4BA1-B0ED-1F927C71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9AA12-0C74-475B-A236-F9BC469E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73DD4-1436-40BF-8DA1-E6BE2E2D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68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B154-4FC7-4FFA-9A79-46ED50DF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AB66-E3D5-4744-AC4F-DB17A38D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3DEB3-88E9-490F-B6F6-77B12A63E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5235-534D-42D0-8F5A-E329BB4D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1E912-5CCD-4EC8-9DF0-0F44BDA0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9AB8B-C4D6-4DD5-BE59-0AC5732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71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2FA1-E6E8-4A99-A9F1-3CB94A50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A748A-DD5A-4928-98AA-4C005F4B2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3D5D0-C4ED-464F-9131-72D58AC08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79B1C-7352-4447-9193-86D0654D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F8C02-DFBA-49EB-9C68-F6D788A9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12471-7ADE-4D2C-93E7-A24437A1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87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B4A74-69BC-468A-A9DC-F91394B9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0D21C-2A0E-47CF-B462-7F1B88C6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5EF34-2FA5-4C46-BEF6-3EA6B6F00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849B-0716-4B0D-B362-620EB4E25754}" type="datetimeFigureOut">
              <a:rPr lang="en-CA" smtClean="0"/>
              <a:t>2024-01-23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0FD92-2365-4686-8E44-8673D706A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4B05-A70E-4A80-BD2A-B7D011D1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248D-1287-42D2-A13A-9CD4A0C0D3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6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A1A47-C74F-45F0-B0B7-27E8747F0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CA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Identification and quantification of Major Carotenoids in Mysis diluviana by Capillary Electrophoresis</a:t>
            </a:r>
            <a:endParaRPr lang="en-CA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A922-7AFB-4140-8827-2FE2E332A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CA" dirty="0"/>
              <a:t>Matthew Hanks</a:t>
            </a:r>
            <a:endParaRPr lang="en-CA"/>
          </a:p>
          <a:p>
            <a:pPr algn="l"/>
            <a:r>
              <a:rPr lang="en-CA" dirty="0"/>
              <a:t>Supervisor: Dr. Louis Gosselin</a:t>
            </a:r>
            <a:endParaRPr lang="en-CA"/>
          </a:p>
          <a:p>
            <a:pPr algn="l"/>
            <a:r>
              <a:rPr lang="en-CA" dirty="0"/>
              <a:t>Co-supervisor: Dr. Kingsley Donkor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FF533-216B-4380-A4CD-0A31EF9E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Optimized Conditions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F99F4D-2456-4EF5-8FB9-6B16267B3C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360679"/>
            <a:ext cx="6780700" cy="41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102C-814C-4B5A-9FA9-3704560F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Calibration Curves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AA2B981C-29FB-48F8-8ADB-95E6A3C7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319" y="883463"/>
            <a:ext cx="3457184" cy="2523744"/>
          </a:xfrm>
          <a:prstGeom prst="rect">
            <a:avLst/>
          </a:prstGeom>
        </p:spPr>
      </p:pic>
      <p:pic>
        <p:nvPicPr>
          <p:cNvPr id="11" name="Picture 10" descr="A graph with a dotted line&#10;&#10;Description automatically generated">
            <a:extLst>
              <a:ext uri="{FF2B5EF4-FFF2-40B4-BE49-F238E27FC236}">
                <a16:creationId xmlns:a16="http://schemas.microsoft.com/office/drawing/2014/main" id="{ACA8FBD5-771E-4C81-B9DE-93FD10A9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700" y="883463"/>
            <a:ext cx="3469063" cy="2523744"/>
          </a:xfrm>
          <a:prstGeom prst="rect">
            <a:avLst/>
          </a:prstGeom>
        </p:spPr>
      </p:pic>
      <p:pic>
        <p:nvPicPr>
          <p:cNvPr id="9" name="Picture 8" descr="A graph with a dotted line&#10;&#10;Description automatically generated">
            <a:extLst>
              <a:ext uri="{FF2B5EF4-FFF2-40B4-BE49-F238E27FC236}">
                <a16:creationId xmlns:a16="http://schemas.microsoft.com/office/drawing/2014/main" id="{91F3694E-2F6C-4B39-8081-0B5EC4BD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379" y="3564974"/>
            <a:ext cx="3469063" cy="2523744"/>
          </a:xfrm>
          <a:prstGeom prst="rect">
            <a:avLst/>
          </a:prstGeom>
        </p:spPr>
      </p:pic>
      <p:pic>
        <p:nvPicPr>
          <p:cNvPr id="5" name="Content Placeholder 4" descr="A graph with a line&#10;&#10;Description automatically generated">
            <a:extLst>
              <a:ext uri="{FF2B5EF4-FFF2-40B4-BE49-F238E27FC236}">
                <a16:creationId xmlns:a16="http://schemas.microsoft.com/office/drawing/2014/main" id="{6558BC19-EE95-4AB1-8D4D-0E0D6A48F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050126" y="3564973"/>
            <a:ext cx="3469063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494E4-F8E3-415A-8E2B-2ED4666F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CA" sz="5400"/>
              <a:t>Future Work</a:t>
            </a:r>
          </a:p>
        </p:txBody>
      </p:sp>
      <p:sp>
        <p:nvSpPr>
          <p:cNvPr id="205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8D2F-F5CD-48AE-9DE9-105CC957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200" dirty="0"/>
              <a:t>1) Separation of Peaks</a:t>
            </a:r>
          </a:p>
          <a:p>
            <a:pPr marL="457200" lvl="1" indent="0">
              <a:buNone/>
            </a:pPr>
            <a:endParaRPr lang="en-CA" sz="2200" dirty="0"/>
          </a:p>
          <a:p>
            <a:endParaRPr lang="en-CA" sz="2200" dirty="0"/>
          </a:p>
          <a:p>
            <a:pPr marL="0" indent="0">
              <a:buNone/>
            </a:pPr>
            <a:r>
              <a:rPr lang="en-CA" sz="2200" dirty="0"/>
              <a:t>2) Extraction of Carotenoids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EB7F534-B635-4DA9-9139-9CF023C6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24339"/>
            <a:ext cx="6903720" cy="42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7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0F24F1C1-AE92-6B4C-239E-2FC0B1C5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577491"/>
            <a:ext cx="3684191" cy="36841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2BBDD8-8D49-4D88-8935-FBC3DCA33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314" y="2"/>
            <a:ext cx="7556686" cy="6857998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450B9-4329-40EB-A1D5-2A5BD0CB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781" y="620720"/>
            <a:ext cx="6157545" cy="5523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768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9EB3-95F6-41A4-B276-78A2D178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CA" sz="5400" dirty="0"/>
              <a:t>Mysis </a:t>
            </a:r>
            <a:r>
              <a:rPr lang="en-CA" sz="5400" dirty="0" err="1"/>
              <a:t>diluviana</a:t>
            </a:r>
            <a:endParaRPr lang="en-CA" sz="54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F746-F56E-4F85-A8DF-F0D198B00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CA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Mysis </a:t>
            </a:r>
            <a:r>
              <a:rPr lang="en-CA" sz="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diluviana</a:t>
            </a:r>
            <a:r>
              <a:rPr lang="en-CA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shrimp-like crustacean found in freshwater lakes of northern North America and was introduced into Okanagan and </a:t>
            </a:r>
            <a:r>
              <a:rPr lang="en-CA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Kalamalka</a:t>
            </a:r>
            <a:r>
              <a:rPr lang="en-C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lakes in the mid-1960s.</a:t>
            </a:r>
          </a:p>
          <a:p>
            <a:r>
              <a:rPr lang="en-C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part of a plan developed by the BC government in the 1990s to help the Okanagan Lake Kokanee population recover, the BC government authorized the harvesting of the invasive </a:t>
            </a:r>
            <a:r>
              <a:rPr lang="en-CA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CA" sz="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diluviana</a:t>
            </a:r>
            <a:r>
              <a:rPr lang="en-CA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Okanagan Lake.</a:t>
            </a:r>
          </a:p>
          <a:p>
            <a:r>
              <a:rPr lang="en-C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harvested </a:t>
            </a:r>
            <a:r>
              <a:rPr lang="en-CA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CA" sz="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diluviana</a:t>
            </a:r>
            <a:r>
              <a:rPr lang="en-C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primarily being used as fish food in the aquarium industry; however, reports suggest </a:t>
            </a:r>
            <a:r>
              <a:rPr lang="en-CA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CA" sz="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diluviana</a:t>
            </a:r>
            <a:r>
              <a:rPr lang="en-C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Okanagan Lake might also constitute a superior source of nutrition for captive fish reared in hatcheries relative to other commercially available fish foods.</a:t>
            </a:r>
          </a:p>
          <a:p>
            <a:r>
              <a:rPr lang="en-CA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Carotenoids are one of the most common types of natural pigments and can influence the colors of living organisms.</a:t>
            </a:r>
            <a:endParaRPr lang="en-CA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/>
              <a:t>Many carotenoids are known to improve the antioxidative stress and immune system of an organism, resulting in improved disease resistance, growth performance, and survival.  </a:t>
            </a:r>
          </a:p>
          <a:p>
            <a:r>
              <a:rPr lang="en-US" sz="900" dirty="0"/>
              <a:t>Carotenoids are also responsible for the orange-red coloration in the muscle tissues of trout and salmon.</a:t>
            </a:r>
          </a:p>
          <a:p>
            <a:r>
              <a:rPr lang="en-CA" sz="900" dirty="0"/>
              <a:t>The major carotenoids that I will be analyzing are astaxanthin, beta-carotene, canthaxanthin, and lutein.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0CD92-549C-4A18-97B2-B548AE3A4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4" r="19608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953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1F5F-68C7-4086-9030-65B4E89E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980432" cy="1956841"/>
          </a:xfrm>
        </p:spPr>
        <p:txBody>
          <a:bodyPr anchor="b">
            <a:normAutofit fontScale="90000"/>
          </a:bodyPr>
          <a:lstStyle/>
          <a:p>
            <a:r>
              <a:rPr lang="en-CA" sz="5400" dirty="0"/>
              <a:t>Why this Research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C0EF-1226-42E6-9AF4-7C936A27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CA" sz="2200" dirty="0"/>
              <a:t>Commercial fish feed is traditionally made with small, bony fish species such as herring and sardines. </a:t>
            </a:r>
          </a:p>
          <a:p>
            <a:r>
              <a:rPr lang="en-CA" sz="2200" dirty="0"/>
              <a:t>Fish are used since the feed requires high levels of proteins, vitamins, and other nutrients.</a:t>
            </a:r>
          </a:p>
          <a:p>
            <a:r>
              <a:rPr lang="en-CA" sz="2200" dirty="0"/>
              <a:t>Herring and sardines have been overfished significantly which has had a significant impact on marine ecosystems.</a:t>
            </a:r>
          </a:p>
          <a:p>
            <a:endParaRPr lang="en-CA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BF17F-E68B-4F46-8EB3-FC58184E8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5" r="155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720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5483A-2C16-4C1C-9690-B81450B04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Goals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D1D08594-319C-66B0-591E-1049C6462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38358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76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4A00C-B3BA-4358-8F9E-AC2F7B84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63" y="639763"/>
            <a:ext cx="4916488" cy="1589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FA2377-2BA6-4112-9C1A-DC3AFC490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463" y="2297113"/>
            <a:ext cx="4916488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E127C1-03FB-4B71-A754-5A8A9DCC2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463" y="3267075"/>
            <a:ext cx="4916488" cy="13589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A6D7DA-D747-486A-910C-46B07C04D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67463" y="4694238"/>
            <a:ext cx="4916488" cy="15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F5790-F7C0-409B-B4ED-EB91B176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Carotenoids</a:t>
            </a:r>
          </a:p>
        </p:txBody>
      </p:sp>
    </p:spTree>
    <p:extLst>
      <p:ext uri="{BB962C8B-B14F-4D97-AF65-F5344CB8AC3E}">
        <p14:creationId xmlns:p14="http://schemas.microsoft.com/office/powerpoint/2010/main" val="393940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71E399D9-C6C6-46CA-B395-AA7EA7E9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63" y="492125"/>
            <a:ext cx="6486525" cy="2978150"/>
          </a:xfrm>
          <a:prstGeom prst="rect">
            <a:avLst/>
          </a:prstGeom>
        </p:spPr>
      </p:pic>
      <p:pic>
        <p:nvPicPr>
          <p:cNvPr id="6" name="Picture 5" descr="A diagram of a cell&#10;&#10;Description automatically generated">
            <a:extLst>
              <a:ext uri="{FF2B5EF4-FFF2-40B4-BE49-F238E27FC236}">
                <a16:creationId xmlns:a16="http://schemas.microsoft.com/office/drawing/2014/main" id="{2C52D15D-004B-4F50-825B-A7DD4343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3" y="3541713"/>
            <a:ext cx="6486525" cy="2830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29515A-1FE8-42B4-AD07-5B9EDBB9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Capillary Electrophoresis</a:t>
            </a:r>
          </a:p>
        </p:txBody>
      </p:sp>
    </p:spTree>
    <p:extLst>
      <p:ext uri="{BB962C8B-B14F-4D97-AF65-F5344CB8AC3E}">
        <p14:creationId xmlns:p14="http://schemas.microsoft.com/office/powerpoint/2010/main" val="335709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4FE3-F145-4CEE-9459-E983F92D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CA" sz="3800"/>
              <a:t>Existing Methods in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EE2A-E7F8-4DEC-AEE5-27AB72D4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r>
              <a:rPr lang="en-CA" sz="2200" dirty="0"/>
              <a:t>There are capillary electrophoresis methods to detect and quantify carotenoids.</a:t>
            </a:r>
          </a:p>
          <a:p>
            <a:r>
              <a:rPr lang="en-CA" sz="2200" dirty="0"/>
              <a:t>Existing methods use organic solvents such as benzene, acetone, and acetonitrile.</a:t>
            </a:r>
          </a:p>
          <a:p>
            <a:r>
              <a:rPr lang="en-CA" sz="2200" dirty="0"/>
              <a:t>There are very few methods that give high accuracy results that use aqueous solvents.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F3389-38A1-44C4-B705-E8526D12C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03070"/>
            <a:ext cx="690372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9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973E7-4B16-4181-A963-DA5F9960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/>
              <a:t>Organic buffer vs Aqueous Buffer</a:t>
            </a:r>
          </a:p>
        </p:txBody>
      </p:sp>
      <p:sp>
        <p:nvSpPr>
          <p:cNvPr id="410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16C61B6-D1D8-4063-8EC2-F503B64A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733903"/>
            <a:ext cx="5614416" cy="34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7EBBBF6E-68B9-4681-B3CD-41CF4A7C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733903"/>
            <a:ext cx="5614416" cy="34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015232-603A-454E-976E-472B28D0FB81}"/>
              </a:ext>
            </a:extLst>
          </p:cNvPr>
          <p:cNvSpPr txBox="1"/>
          <p:nvPr/>
        </p:nvSpPr>
        <p:spPr>
          <a:xfrm>
            <a:off x="802105" y="6208295"/>
            <a:ext cx="424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Organic Buffer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E765A-1B3D-4921-8342-07335EC66DC7}"/>
              </a:ext>
            </a:extLst>
          </p:cNvPr>
          <p:cNvSpPr txBox="1"/>
          <p:nvPr/>
        </p:nvSpPr>
        <p:spPr>
          <a:xfrm>
            <a:off x="6940135" y="6208295"/>
            <a:ext cx="424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Aqueous Buffer</a:t>
            </a:r>
          </a:p>
        </p:txBody>
      </p:sp>
    </p:spTree>
    <p:extLst>
      <p:ext uri="{BB962C8B-B14F-4D97-AF65-F5344CB8AC3E}">
        <p14:creationId xmlns:p14="http://schemas.microsoft.com/office/powerpoint/2010/main" val="281438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257DA-80C4-47A7-8B98-F83E55DA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Optimization of Buffer Conditions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71B4E8C-26E3-4DB6-A9C4-A56FDCC2F0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35919"/>
            <a:ext cx="7188199" cy="43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62A04-38A1-4C89-AF79-A80DAF417306}"/>
              </a:ext>
            </a:extLst>
          </p:cNvPr>
          <p:cNvSpPr txBox="1"/>
          <p:nvPr/>
        </p:nvSpPr>
        <p:spPr>
          <a:xfrm>
            <a:off x="10303042" y="4414306"/>
            <a:ext cx="85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pH 8.5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C87AF-BE4F-4A89-BCFF-9B1B54359847}"/>
              </a:ext>
            </a:extLst>
          </p:cNvPr>
          <p:cNvSpPr txBox="1"/>
          <p:nvPr/>
        </p:nvSpPr>
        <p:spPr>
          <a:xfrm>
            <a:off x="10303042" y="3579252"/>
            <a:ext cx="85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pH 9.0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0537B-66A6-4C52-A4ED-CB99981A8BCE}"/>
              </a:ext>
            </a:extLst>
          </p:cNvPr>
          <p:cNvSpPr txBox="1"/>
          <p:nvPr/>
        </p:nvSpPr>
        <p:spPr>
          <a:xfrm>
            <a:off x="10376568" y="2591961"/>
            <a:ext cx="85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pH 9.5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10271-36B3-462D-A13F-581533234FEE}"/>
              </a:ext>
            </a:extLst>
          </p:cNvPr>
          <p:cNvSpPr txBox="1"/>
          <p:nvPr/>
        </p:nvSpPr>
        <p:spPr>
          <a:xfrm>
            <a:off x="10289671" y="1805831"/>
            <a:ext cx="93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pH 10.0</a:t>
            </a:r>
          </a:p>
        </p:txBody>
      </p:sp>
    </p:spTree>
    <p:extLst>
      <p:ext uri="{BB962C8B-B14F-4D97-AF65-F5344CB8AC3E}">
        <p14:creationId xmlns:p14="http://schemas.microsoft.com/office/powerpoint/2010/main" val="164339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5057</TotalTime>
  <Words>388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Identification and quantification of Major Carotenoids in Mysis diluviana by Capillary Electrophoresis</vt:lpstr>
      <vt:lpstr>Mysis diluviana</vt:lpstr>
      <vt:lpstr>Why this Research is Important</vt:lpstr>
      <vt:lpstr>Goals</vt:lpstr>
      <vt:lpstr>Carotenoids</vt:lpstr>
      <vt:lpstr>Capillary Electrophoresis</vt:lpstr>
      <vt:lpstr>Existing Methods in Literature</vt:lpstr>
      <vt:lpstr>Organic buffer vs Aqueous Buffer</vt:lpstr>
      <vt:lpstr>Optimization of Buffer Conditions</vt:lpstr>
      <vt:lpstr>Optimized Conditions</vt:lpstr>
      <vt:lpstr>Calibration Curves</vt:lpstr>
      <vt:lpstr>Future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Hanks</dc:creator>
  <cp:lastModifiedBy>Matthew Hanks</cp:lastModifiedBy>
  <cp:revision>2</cp:revision>
  <dcterms:created xsi:type="dcterms:W3CDTF">2023-10-02T19:45:39Z</dcterms:created>
  <dcterms:modified xsi:type="dcterms:W3CDTF">2024-01-25T01:44:57Z</dcterms:modified>
</cp:coreProperties>
</file>